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2" r:id="rId4"/>
    <p:sldId id="263" r:id="rId5"/>
    <p:sldId id="264" r:id="rId6"/>
    <p:sldId id="268" r:id="rId7"/>
    <p:sldId id="269" r:id="rId8"/>
    <p:sldId id="271" r:id="rId9"/>
    <p:sldId id="266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74" r:id="rId18"/>
    <p:sldId id="27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6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160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6867144" cy="6867144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54000">
                <a:srgbClr val="57625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110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84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149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64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34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06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67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7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19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11EB6-571F-48CC-8966-D5C2BE2F3E23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3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23634" y="2342541"/>
            <a:ext cx="43972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</a:t>
            </a:r>
            <a:endParaRPr lang="en-US" altLang="ko-KR" sz="4400" dirty="0" smtClean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r"/>
            <a:r>
              <a:rPr lang="ko-KR" altLang="en-US" sz="4400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</a:t>
            </a:r>
            <a:r>
              <a:rPr lang="en-US" altLang="ko-KR" sz="4400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+ </a:t>
            </a:r>
            <a:r>
              <a:rPr lang="ko-KR" altLang="en-US" sz="4400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</a:t>
            </a:r>
            <a:endParaRPr lang="en-US" altLang="ko-KR" sz="4400" dirty="0" smtClean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r"/>
            <a:r>
              <a:rPr lang="ko-KR" altLang="en-US" sz="4400" dirty="0" err="1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가이드문서</a:t>
            </a:r>
            <a:endParaRPr lang="en-US" altLang="ko-KR" sz="4400" dirty="0" smtClean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r"/>
            <a:endParaRPr lang="en-US" altLang="ko-KR" sz="4400" dirty="0" smtClean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r"/>
            <a:endParaRPr lang="en-US" altLang="ko-KR" sz="4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작성자 </a:t>
            </a:r>
            <a:r>
              <a:rPr lang="ko-KR" altLang="en-US" sz="1400" dirty="0" err="1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안주현</a:t>
            </a:r>
            <a:endParaRPr lang="en-US" altLang="ko-KR" sz="1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41" y="478412"/>
            <a:ext cx="25146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메인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9" name="내용 개체 틀 7"/>
          <p:cNvSpPr>
            <a:spLocks noGrp="1"/>
          </p:cNvSpPr>
          <p:nvPr>
            <p:ph idx="1"/>
          </p:nvPr>
        </p:nvSpPr>
        <p:spPr>
          <a:xfrm>
            <a:off x="5987844" y="1383880"/>
            <a:ext cx="5365955" cy="5234827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-625" t="47965" r="625" b="-188"/>
          <a:stretch/>
        </p:blipFill>
        <p:spPr>
          <a:xfrm>
            <a:off x="867698" y="1383880"/>
            <a:ext cx="4719484" cy="52348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661" y="3344399"/>
            <a:ext cx="4087760" cy="100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4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7920431" y="1641090"/>
            <a:ext cx="3433369" cy="4535871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/>
          </p:cNvPicPr>
          <p:nvPr/>
        </p:nvPicPr>
        <p:blipFill rotWithShape="1">
          <a:blip r:embed="rId2"/>
          <a:srcRect b="72924"/>
          <a:stretch/>
        </p:blipFill>
        <p:spPr>
          <a:xfrm>
            <a:off x="838201" y="1641091"/>
            <a:ext cx="6766560" cy="44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5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7920431" y="1641090"/>
            <a:ext cx="3433369" cy="4535871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485" r="5664" b="20213"/>
          <a:stretch/>
        </p:blipFill>
        <p:spPr>
          <a:xfrm>
            <a:off x="838200" y="1641090"/>
            <a:ext cx="6579754" cy="428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1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3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990735" y="1264830"/>
            <a:ext cx="4363065" cy="4983806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5410"/>
          <a:stretch/>
        </p:blipFill>
        <p:spPr>
          <a:xfrm>
            <a:off x="838200" y="1264830"/>
            <a:ext cx="5651090" cy="498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3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7946560" y="1264830"/>
            <a:ext cx="3407240" cy="4983806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48" y="1264830"/>
            <a:ext cx="7108360" cy="492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1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3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7946560" y="1264830"/>
            <a:ext cx="3407240" cy="4983806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8509" t="10846" r="11703" b="20316"/>
          <a:stretch/>
        </p:blipFill>
        <p:spPr>
          <a:xfrm>
            <a:off x="743748" y="1799303"/>
            <a:ext cx="2117439" cy="33921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18" y="1799303"/>
            <a:ext cx="5133975" cy="7743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593" y="3318776"/>
            <a:ext cx="4429125" cy="6076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2718" y="4109351"/>
            <a:ext cx="3886200" cy="5286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4743" y="-3777349"/>
            <a:ext cx="4171950" cy="70961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409" y="-3620493"/>
            <a:ext cx="7648575" cy="55721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911882" y="3756733"/>
            <a:ext cx="12201525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3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3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7946560" y="1264830"/>
            <a:ext cx="3407240" cy="4983806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48" y="1264830"/>
            <a:ext cx="7108360" cy="492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0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ko-KR" altLang="en-US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3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ko-KR" altLang="en-US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035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사용 기술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40" y="2422034"/>
            <a:ext cx="7682345" cy="31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제작 의도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기존 모바일사이트의 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부재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시즌별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제품 홍보의 편의성</a:t>
            </a:r>
            <a:endParaRPr lang="ko-KR" altLang="en-US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고객들에게 </a:t>
            </a:r>
            <a:r>
              <a:rPr lang="ko-KR" altLang="en-US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키워드별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상품 </a:t>
            </a:r>
            <a:r>
              <a:rPr lang="ko-KR" altLang="en-US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추천제공</a:t>
            </a:r>
            <a:endParaRPr lang="ko-KR" altLang="en-US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90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분석설계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3300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사이트맵</a:t>
            </a:r>
            <a:endParaRPr lang="ko-KR" altLang="en-US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02" y="2453033"/>
            <a:ext cx="108966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7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분석설계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웹페이지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77401"/>
            <a:ext cx="109356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메인</a:t>
            </a: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</a:t>
            </a: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                                </a:t>
            </a: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3</a:t>
            </a:r>
            <a:endParaRPr lang="ko-KR" altLang="en-US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95" y="1597025"/>
            <a:ext cx="2183606" cy="15297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829" y="1580260"/>
            <a:ext cx="2072025" cy="1523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229" y="1566544"/>
            <a:ext cx="1948815" cy="15276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349" y="3256497"/>
            <a:ext cx="2163552" cy="16504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462" y="3256499"/>
            <a:ext cx="2120367" cy="16473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1395" y="3262876"/>
            <a:ext cx="2071116" cy="16504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6560" y="3262780"/>
            <a:ext cx="2089404" cy="16315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0864" y="3287642"/>
            <a:ext cx="2089404" cy="15819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0"/>
          <a:srcRect b="24024"/>
          <a:stretch/>
        </p:blipFill>
        <p:spPr>
          <a:xfrm>
            <a:off x="2004325" y="5101589"/>
            <a:ext cx="2133600" cy="152876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1"/>
          <a:srcRect b="23175"/>
          <a:stretch/>
        </p:blipFill>
        <p:spPr>
          <a:xfrm>
            <a:off x="6191395" y="5053409"/>
            <a:ext cx="1950244" cy="15769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7176" y="1587499"/>
            <a:ext cx="2108128" cy="151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7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분석설계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웹페이지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4" y="1497647"/>
            <a:ext cx="3140393" cy="246316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098" y="1497648"/>
            <a:ext cx="2343150" cy="24631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779" y="1491932"/>
            <a:ext cx="2351723" cy="246888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098" y="4212907"/>
            <a:ext cx="2368868" cy="24631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024" y="4232275"/>
            <a:ext cx="2386013" cy="2460308"/>
          </a:xfrm>
          <a:prstGeom prst="rect">
            <a:avLst/>
          </a:prstGeom>
        </p:spPr>
      </p:pic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4</a:t>
            </a:r>
            <a:endParaRPr lang="ko-KR" altLang="en-US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endParaRPr lang="ko-KR" altLang="en-US" sz="3300" dirty="0"/>
          </a:p>
        </p:txBody>
      </p:sp>
    </p:spTree>
    <p:extLst>
      <p:ext uri="{BB962C8B-B14F-4D97-AF65-F5344CB8AC3E}">
        <p14:creationId xmlns:p14="http://schemas.microsoft.com/office/powerpoint/2010/main" val="286448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분석설계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77401"/>
            <a:ext cx="109356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메인</a:t>
            </a: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</a:t>
            </a:r>
          </a:p>
          <a:p>
            <a:pPr marL="0" indent="0">
              <a:buNone/>
            </a:pP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542803"/>
            <a:ext cx="3581400" cy="21755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85" y="1542803"/>
            <a:ext cx="3143250" cy="21145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925" y="4108520"/>
            <a:ext cx="3295650" cy="1965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575" y="4108520"/>
            <a:ext cx="2907030" cy="19773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8225" y="4108520"/>
            <a:ext cx="3021330" cy="19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7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분석설계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77401"/>
            <a:ext cx="109356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                               </a:t>
            </a: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4</a:t>
            </a:r>
          </a:p>
          <a:p>
            <a:pPr marL="0" indent="0">
              <a:buNone/>
            </a:pPr>
            <a:endParaRPr lang="en-US" altLang="ko-KR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3</a:t>
            </a: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10" y="1630671"/>
            <a:ext cx="2987040" cy="19659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10" y="3974151"/>
            <a:ext cx="3120390" cy="19469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68139"/>
          <a:stretch/>
        </p:blipFill>
        <p:spPr>
          <a:xfrm>
            <a:off x="6028934" y="1690688"/>
            <a:ext cx="995391" cy="19469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r="66516"/>
          <a:stretch/>
        </p:blipFill>
        <p:spPr>
          <a:xfrm>
            <a:off x="8498543" y="1676444"/>
            <a:ext cx="1032091" cy="19773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r="68055"/>
          <a:stretch/>
        </p:blipFill>
        <p:spPr>
          <a:xfrm>
            <a:off x="10963629" y="1630671"/>
            <a:ext cx="991943" cy="19659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rcRect l="55019" r="10068"/>
          <a:stretch/>
        </p:blipFill>
        <p:spPr>
          <a:xfrm>
            <a:off x="8439489" y="3983676"/>
            <a:ext cx="1066800" cy="24650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/>
          <a:srcRect l="56075" r="11637"/>
          <a:stretch/>
        </p:blipFill>
        <p:spPr>
          <a:xfrm>
            <a:off x="10985297" y="3940996"/>
            <a:ext cx="1000126" cy="19621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55336" r="12820"/>
          <a:stretch/>
        </p:blipFill>
        <p:spPr>
          <a:xfrm>
            <a:off x="7243249" y="1700208"/>
            <a:ext cx="994873" cy="194691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56090" r="10535"/>
          <a:stretch/>
        </p:blipFill>
        <p:spPr>
          <a:xfrm>
            <a:off x="9743828" y="1642991"/>
            <a:ext cx="1028701" cy="197739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l="55695" r="12605"/>
          <a:stretch/>
        </p:blipFill>
        <p:spPr>
          <a:xfrm>
            <a:off x="6028934" y="3974151"/>
            <a:ext cx="984323" cy="19659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rcRect r="66489"/>
          <a:stretch/>
        </p:blipFill>
        <p:spPr>
          <a:xfrm>
            <a:off x="7214155" y="3976382"/>
            <a:ext cx="1023967" cy="24650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/>
          <a:srcRect r="67665"/>
          <a:stretch/>
        </p:blipFill>
        <p:spPr>
          <a:xfrm>
            <a:off x="9734112" y="3943485"/>
            <a:ext cx="1001582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0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47777"/>
          <a:stretch/>
        </p:blipFill>
        <p:spPr>
          <a:xfrm>
            <a:off x="867698" y="1383880"/>
            <a:ext cx="4719484" cy="52348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메인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5987844" y="1383880"/>
            <a:ext cx="5365955" cy="5234827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577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92</Words>
  <Application>Microsoft Office PowerPoint</Application>
  <PresentationFormat>와이드스크린</PresentationFormat>
  <Paragraphs>42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강원교육모두 Bold</vt:lpstr>
      <vt:lpstr>강원교육모두 Light</vt:lpstr>
      <vt:lpstr>맑은 고딕</vt:lpstr>
      <vt:lpstr>Arial</vt:lpstr>
      <vt:lpstr>Office 테마</vt:lpstr>
      <vt:lpstr>PowerPoint 프레젠테이션</vt:lpstr>
      <vt:lpstr>사용 기술</vt:lpstr>
      <vt:lpstr>제작 의도</vt:lpstr>
      <vt:lpstr>분석설계</vt:lpstr>
      <vt:lpstr>분석설계 - 웹페이지</vt:lpstr>
      <vt:lpstr>분석설계 - 웹페이지</vt:lpstr>
      <vt:lpstr>분석설계 - 모바일</vt:lpstr>
      <vt:lpstr>분석설계 - 모바일</vt:lpstr>
      <vt:lpstr>페이지 구현 - 메인</vt:lpstr>
      <vt:lpstr>페이지 구현 - 메인</vt:lpstr>
      <vt:lpstr>페이지 구현 – 서브1</vt:lpstr>
      <vt:lpstr>페이지 구현 – 서브2</vt:lpstr>
      <vt:lpstr>페이지 구현 – 서브3</vt:lpstr>
      <vt:lpstr>페이지 구현 – 서브3</vt:lpstr>
      <vt:lpstr>페이지 구현 – 서브3</vt:lpstr>
      <vt:lpstr>페이지 구현 – 서브3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12</cp:revision>
  <dcterms:created xsi:type="dcterms:W3CDTF">2023-09-21T11:01:45Z</dcterms:created>
  <dcterms:modified xsi:type="dcterms:W3CDTF">2023-09-21T12:48:27Z</dcterms:modified>
</cp:coreProperties>
</file>